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06 октября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445733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19.1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17.4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</a:t>
                      </a:r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118 (61%)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78(66%)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17.6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760634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56.5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66.7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66.6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2428</TotalTime>
  <Words>270</Words>
  <Application>Microsoft Office PowerPoint</Application>
  <PresentationFormat>Экран (4:3)</PresentationFormat>
  <Paragraphs>168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254</cp:revision>
  <dcterms:created xsi:type="dcterms:W3CDTF">2013-01-09T08:17:17Z</dcterms:created>
  <dcterms:modified xsi:type="dcterms:W3CDTF">2015-10-12T10:45:12Z</dcterms:modified>
</cp:coreProperties>
</file>